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9601200" cy="12801600" type="A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</p:embeddedFont>
    <p:embeddedFont>
      <p:font typeface="Lato Bold" panose="020F0502020204030203" charset="0"/>
      <p:regular r:id="rId11"/>
      <p:bold r:id="rId12"/>
    </p:embeddedFont>
    <p:embeddedFont>
      <p:font typeface="Lato Bold Italics" panose="020B0604020202020204" charset="0"/>
      <p:regular r:id="rId13"/>
    </p:embeddedFont>
    <p:embeddedFont>
      <p:font typeface="Lato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69F6A-ADCC-4D03-91BD-53954188AE63}" v="2" dt="2024-05-21T15:10:2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1560" y="-16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7410" y="3173547"/>
            <a:ext cx="759371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4D4E7B"/>
                </a:solidFill>
                <a:latin typeface="Lato Italics"/>
              </a:rPr>
              <a:t>Foto(s)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4D4E7B"/>
                </a:solidFill>
                <a:latin typeface="Lato Italics"/>
              </a:rPr>
              <a:t>(Siéntase libre de añadir una imagen aquí).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01481" y="2577764"/>
            <a:ext cx="6598239" cy="2020356"/>
            <a:chOff x="0" y="0"/>
            <a:chExt cx="11330572" cy="346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30560" cy="3469386"/>
            </a:xfrm>
            <a:custGeom>
              <a:avLst/>
              <a:gdLst/>
              <a:ahLst/>
              <a:cxnLst/>
              <a:rect l="l" t="t" r="r" b="b"/>
              <a:pathLst>
                <a:path w="11330560" h="3469386">
                  <a:moveTo>
                    <a:pt x="0" y="581025"/>
                  </a:moveTo>
                  <a:cubicBezTo>
                    <a:pt x="0" y="260096"/>
                    <a:pt x="260604" y="0"/>
                    <a:pt x="582041" y="0"/>
                  </a:cubicBezTo>
                  <a:lnTo>
                    <a:pt x="10748518" y="0"/>
                  </a:lnTo>
                  <a:lnTo>
                    <a:pt x="10748518" y="4191"/>
                  </a:lnTo>
                  <a:lnTo>
                    <a:pt x="10748518" y="0"/>
                  </a:lnTo>
                  <a:cubicBezTo>
                    <a:pt x="11069955" y="0"/>
                    <a:pt x="11330560" y="260096"/>
                    <a:pt x="11330560" y="581025"/>
                  </a:cubicBezTo>
                  <a:lnTo>
                    <a:pt x="11326368" y="581025"/>
                  </a:lnTo>
                  <a:lnTo>
                    <a:pt x="11330560" y="581025"/>
                  </a:lnTo>
                  <a:lnTo>
                    <a:pt x="11330560" y="2888361"/>
                  </a:lnTo>
                  <a:lnTo>
                    <a:pt x="11326368" y="2888361"/>
                  </a:lnTo>
                  <a:lnTo>
                    <a:pt x="11330560" y="2888361"/>
                  </a:lnTo>
                  <a:cubicBezTo>
                    <a:pt x="11330560" y="3209290"/>
                    <a:pt x="11069955" y="3469386"/>
                    <a:pt x="10748518" y="3469386"/>
                  </a:cubicBezTo>
                  <a:lnTo>
                    <a:pt x="10748518" y="3465195"/>
                  </a:lnTo>
                  <a:lnTo>
                    <a:pt x="10748518" y="3469386"/>
                  </a:lnTo>
                  <a:lnTo>
                    <a:pt x="582041" y="3469386"/>
                  </a:lnTo>
                  <a:lnTo>
                    <a:pt x="582041" y="3465195"/>
                  </a:lnTo>
                  <a:lnTo>
                    <a:pt x="582041" y="3469386"/>
                  </a:lnTo>
                  <a:cubicBezTo>
                    <a:pt x="260604" y="3469386"/>
                    <a:pt x="0" y="3209290"/>
                    <a:pt x="0" y="2888361"/>
                  </a:cubicBezTo>
                  <a:lnTo>
                    <a:pt x="0" y="581025"/>
                  </a:lnTo>
                  <a:lnTo>
                    <a:pt x="4191" y="581025"/>
                  </a:lnTo>
                  <a:lnTo>
                    <a:pt x="0" y="581025"/>
                  </a:lnTo>
                  <a:moveTo>
                    <a:pt x="8509" y="581025"/>
                  </a:moveTo>
                  <a:lnTo>
                    <a:pt x="8509" y="2888361"/>
                  </a:lnTo>
                  <a:lnTo>
                    <a:pt x="4191" y="2888361"/>
                  </a:lnTo>
                  <a:lnTo>
                    <a:pt x="8509" y="2888361"/>
                  </a:lnTo>
                  <a:cubicBezTo>
                    <a:pt x="8509" y="3204591"/>
                    <a:pt x="265303" y="3461004"/>
                    <a:pt x="582041" y="3461004"/>
                  </a:cubicBezTo>
                  <a:lnTo>
                    <a:pt x="10748518" y="3461004"/>
                  </a:lnTo>
                  <a:cubicBezTo>
                    <a:pt x="11065256" y="3461004"/>
                    <a:pt x="11322050" y="3204591"/>
                    <a:pt x="11322050" y="2888361"/>
                  </a:cubicBezTo>
                  <a:lnTo>
                    <a:pt x="11322050" y="581025"/>
                  </a:lnTo>
                  <a:cubicBezTo>
                    <a:pt x="11322050" y="264795"/>
                    <a:pt x="11065256" y="8382"/>
                    <a:pt x="10748518" y="8382"/>
                  </a:cubicBezTo>
                  <a:lnTo>
                    <a:pt x="582041" y="8382"/>
                  </a:lnTo>
                  <a:lnTo>
                    <a:pt x="582041" y="4191"/>
                  </a:lnTo>
                  <a:lnTo>
                    <a:pt x="582041" y="8509"/>
                  </a:lnTo>
                  <a:cubicBezTo>
                    <a:pt x="265303" y="8509"/>
                    <a:pt x="8509" y="264795"/>
                    <a:pt x="8509" y="581025"/>
                  </a:cubicBezTo>
                  <a:close/>
                </a:path>
              </a:pathLst>
            </a:custGeom>
            <a:solidFill>
              <a:srgbClr val="4D653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72294" y="167104"/>
            <a:ext cx="2288749" cy="2288749"/>
          </a:xfrm>
          <a:custGeom>
            <a:avLst/>
            <a:gdLst/>
            <a:ahLst/>
            <a:cxnLst/>
            <a:rect l="l" t="t" r="r" b="b"/>
            <a:pathLst>
              <a:path w="2288749" h="2288749">
                <a:moveTo>
                  <a:pt x="0" y="0"/>
                </a:moveTo>
                <a:lnTo>
                  <a:pt x="2288750" y="0"/>
                </a:lnTo>
                <a:lnTo>
                  <a:pt x="2288750" y="2288750"/>
                </a:lnTo>
                <a:lnTo>
                  <a:pt x="0" y="228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10791" y="662625"/>
            <a:ext cx="6451752" cy="102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386">
                <a:solidFill>
                  <a:srgbClr val="CF1050"/>
                </a:solidFill>
                <a:latin typeface="Lato Bold Italics"/>
              </a:rPr>
              <a:t>Introduzca aquí el título completo de su cartel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152" y="6457254"/>
            <a:ext cx="8382896" cy="469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INTRO</a:t>
            </a: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propuesta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debe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demostrar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pertinencia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mejora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la salud y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bienestar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del personal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docente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vinculando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explícitamente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preocupación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destacada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resultados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I-BEST con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iniciativa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ts val="2279"/>
              </a:lnSpc>
            </a:pPr>
            <a:endParaRPr lang="en-US" sz="1899" dirty="0">
              <a:solidFill>
                <a:srgbClr val="444567"/>
              </a:solidFill>
              <a:latin typeface="Lato Bold"/>
            </a:endParaRP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MÉTODOS</a:t>
            </a: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favorecerán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las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iniciativas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respaldadas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pruebas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empíricas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datos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convincentes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 fin de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destacar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eficacia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credibilidad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Las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propuestas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deberán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ser viables y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adaptables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aplicación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contextos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similares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También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tendrá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cuenta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posibilidad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reproducir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iniciativa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otros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establecimientos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regiones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algn="just">
              <a:lnSpc>
                <a:spcPts val="2279"/>
              </a:lnSpc>
            </a:pP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las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buenas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prácticas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iniciativas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prometedoras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son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bienvenidas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ts val="2279"/>
              </a:lnSpc>
            </a:pPr>
            <a:endParaRPr lang="en-US" sz="1899" dirty="0">
              <a:solidFill>
                <a:srgbClr val="444567"/>
              </a:solidFill>
              <a:latin typeface="Lato Bold"/>
            </a:endParaRP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 Bold"/>
              </a:rPr>
              <a:t>RESULTADOS</a:t>
            </a:r>
          </a:p>
          <a:p>
            <a:pPr algn="just">
              <a:lnSpc>
                <a:spcPts val="2279"/>
              </a:lnSpc>
            </a:pP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evaluación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centrará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importancia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la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contribución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repercusión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personal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docente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entorno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escolar </a:t>
            </a:r>
            <a:r>
              <a:rPr lang="en-US" sz="1899" dirty="0" err="1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899" dirty="0">
                <a:solidFill>
                  <a:srgbClr val="4445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general.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8304" y="1858167"/>
            <a:ext cx="8382896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4D4E7B"/>
                </a:solidFill>
                <a:latin typeface="Lato Bold Italics"/>
              </a:rPr>
              <a:t>Incluya su subtítulo si lo tiene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71761" y="5486954"/>
            <a:ext cx="316501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CF1050"/>
                </a:solidFill>
                <a:latin typeface="Lato Bold"/>
              </a:rPr>
              <a:t>#palabra2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4673" y="5495229"/>
            <a:ext cx="278958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CF1050"/>
                </a:solidFill>
                <a:latin typeface="Lato Bold"/>
              </a:rPr>
              <a:t>#palabra3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571" y="11831955"/>
            <a:ext cx="2388196" cy="95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0"/>
              </a:lnSpc>
            </a:pPr>
            <a:r>
              <a:rPr lang="en-US" sz="1591">
                <a:solidFill>
                  <a:srgbClr val="4D4E7B"/>
                </a:solidFill>
                <a:latin typeface="Lato Bold"/>
              </a:rPr>
              <a:t>Nombre de los autores o </a:t>
            </a:r>
          </a:p>
          <a:p>
            <a:pPr algn="l">
              <a:lnSpc>
                <a:spcPts val="1910"/>
              </a:lnSpc>
            </a:pPr>
            <a:r>
              <a:rPr lang="en-US" sz="1591">
                <a:solidFill>
                  <a:srgbClr val="4D4E7B"/>
                </a:solidFill>
                <a:latin typeface="Lato Bold"/>
              </a:rPr>
              <a:t>El logotipo de su organización</a:t>
            </a:r>
          </a:p>
          <a:p>
            <a:pPr algn="l">
              <a:lnSpc>
                <a:spcPts val="1910"/>
              </a:lnSpc>
            </a:pPr>
            <a:endParaRPr lang="en-US" sz="1591">
              <a:solidFill>
                <a:srgbClr val="4D4E7B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14933" y="11486454"/>
            <a:ext cx="2240722" cy="1157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5"/>
              </a:lnSpc>
            </a:pPr>
            <a:r>
              <a:rPr lang="en-US" sz="1600" b="1" dirty="0" err="1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Deje</a:t>
            </a:r>
            <a:r>
              <a:rPr lang="en-US" sz="1600" b="1" dirty="0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espacio</a:t>
            </a:r>
            <a:r>
              <a:rPr lang="en-US" sz="1600" b="1" dirty="0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un CÓDIGO QR que </a:t>
            </a:r>
            <a:r>
              <a:rPr lang="en-US" sz="1600" b="1" dirty="0" err="1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lleve</a:t>
            </a:r>
            <a:r>
              <a:rPr lang="en-US" sz="1600" b="1" dirty="0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600" b="1" dirty="0" err="1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</a:t>
            </a:r>
            <a:r>
              <a:rPr lang="en-US" sz="1600" b="1" dirty="0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presentación</a:t>
            </a:r>
            <a:r>
              <a:rPr lang="en-US" sz="1600" b="1" dirty="0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1600" b="1" dirty="0">
                <a:solidFill>
                  <a:srgbClr val="4D4E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Internet.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571" y="5495229"/>
            <a:ext cx="316501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CE1250"/>
                </a:solidFill>
                <a:latin typeface="Lato Bold"/>
              </a:rPr>
              <a:t>#palabra1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43200" y="11635535"/>
            <a:ext cx="2240722" cy="1006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1"/>
              </a:lnSpc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País</a:t>
            </a:r>
          </a:p>
          <a:p>
            <a:pPr algn="ctr">
              <a:lnSpc>
                <a:spcPts val="1981"/>
              </a:lnSpc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adresse@email.com</a:t>
            </a:r>
          </a:p>
          <a:p>
            <a:pPr algn="ctr">
              <a:lnSpc>
                <a:spcPts val="1981"/>
              </a:lnSpc>
            </a:pPr>
            <a:r>
              <a:rPr lang="en-US" sz="1651" dirty="0" err="1">
                <a:solidFill>
                  <a:srgbClr val="4D4E7B"/>
                </a:solidFill>
                <a:latin typeface="Lato Bold"/>
              </a:rPr>
              <a:t>Página</a:t>
            </a:r>
            <a:r>
              <a:rPr lang="en-US" sz="1651" dirty="0">
                <a:solidFill>
                  <a:srgbClr val="4D4E7B"/>
                </a:solidFill>
                <a:latin typeface="Lato Bold"/>
              </a:rPr>
              <a:t> web</a:t>
            </a:r>
          </a:p>
          <a:p>
            <a:pPr algn="ctr">
              <a:lnSpc>
                <a:spcPts val="1981"/>
              </a:lnSpc>
              <a:spcBef>
                <a:spcPct val="0"/>
              </a:spcBef>
            </a:pPr>
            <a:r>
              <a:rPr lang="en-US" sz="1651" dirty="0">
                <a:solidFill>
                  <a:srgbClr val="4D4E7B"/>
                </a:solidFill>
                <a:latin typeface="Lato Bold"/>
              </a:rPr>
              <a:t>@redsocial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5e9af2-9b13-463c-bae0-af1f19ca2b0e">
      <Terms xmlns="http://schemas.microsoft.com/office/infopath/2007/PartnerControls"/>
    </lcf76f155ced4ddcb4097134ff3c332f>
    <TaxCatchAll xmlns="8e4fb84c-351c-49c8-a45c-8b59ccb1256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6C01323906A74D9968FDD3D6856873" ma:contentTypeVersion="18" ma:contentTypeDescription="Crée un document." ma:contentTypeScope="" ma:versionID="01066b2fb2ad47b31b8d243eef416cbf">
  <xsd:schema xmlns:xsd="http://www.w3.org/2001/XMLSchema" xmlns:xs="http://www.w3.org/2001/XMLSchema" xmlns:p="http://schemas.microsoft.com/office/2006/metadata/properties" xmlns:ns2="6a5e9af2-9b13-463c-bae0-af1f19ca2b0e" xmlns:ns3="9ac52a39-fd45-4211-967f-ccca23936b47" xmlns:ns4="8e4fb84c-351c-49c8-a45c-8b59ccb12567" targetNamespace="http://schemas.microsoft.com/office/2006/metadata/properties" ma:root="true" ma:fieldsID="b04b8aee9c74a08ee25dd8e04ec446fb" ns2:_="" ns3:_="" ns4:_="">
    <xsd:import namespace="6a5e9af2-9b13-463c-bae0-af1f19ca2b0e"/>
    <xsd:import namespace="9ac52a39-fd45-4211-967f-ccca23936b47"/>
    <xsd:import namespace="8e4fb84c-351c-49c8-a45c-8b59ccb12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e9af2-9b13-463c-bae0-af1f19ca2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c994b3-89f3-416a-bef8-806006d83f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52a39-fd45-4211-967f-ccca23936b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b84c-351c-49c8-a45c-8b59ccb1256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89e424c-7f64-43c0-b23e-77eae4dc0a20}" ma:internalName="TaxCatchAll" ma:showField="CatchAllData" ma:web="8e4fb84c-351c-49c8-a45c-8b59ccb125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D413-14BE-4520-B43B-6FDBF774B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608A7-65B0-4FF0-B814-7A5394086E30}">
  <ds:schemaRefs>
    <ds:schemaRef ds:uri="http://purl.org/dc/terms/"/>
    <ds:schemaRef ds:uri="8e4fb84c-351c-49c8-a45c-8b59ccb12567"/>
    <ds:schemaRef ds:uri="http://schemas.microsoft.com/office/2006/documentManagement/types"/>
    <ds:schemaRef ds:uri="http://schemas.openxmlformats.org/package/2006/metadata/core-properties"/>
    <ds:schemaRef ds:uri="9ac52a39-fd45-4211-967f-ccca23936b47"/>
    <ds:schemaRef ds:uri="http://purl.org/dc/elements/1.1/"/>
    <ds:schemaRef ds:uri="http://schemas.microsoft.com/office/2006/metadata/properties"/>
    <ds:schemaRef ds:uri="http://schemas.microsoft.com/office/infopath/2007/PartnerControls"/>
    <ds:schemaRef ds:uri="6a5e9af2-9b13-463c-bae0-af1f19ca2b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0FA232-12C7-4DB1-B3E4-FCCA03604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5e9af2-9b13-463c-bae0-af1f19ca2b0e"/>
    <ds:schemaRef ds:uri="9ac52a39-fd45-4211-967f-ccca23936b47"/>
    <ds:schemaRef ds:uri="8e4fb84c-351c-49c8-a45c-8b59ccb12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191</Words>
  <Application>Microsoft Office PowerPoint</Application>
  <PresentationFormat>A3 (297 x 420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Lato Bold Italics</vt:lpstr>
      <vt:lpstr>Calibri</vt:lpstr>
      <vt:lpstr>Lato</vt:lpstr>
      <vt:lpstr>Arial</vt:lpstr>
      <vt:lpstr>Lato Bold</vt:lpstr>
      <vt:lpstr>Lato Italics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Poster_template_EN.pptx</dc:title>
  <cp:lastModifiedBy>LOPOA Ange</cp:lastModifiedBy>
  <cp:revision>3</cp:revision>
  <dcterms:created xsi:type="dcterms:W3CDTF">2006-08-16T00:00:00Z</dcterms:created>
  <dcterms:modified xsi:type="dcterms:W3CDTF">2024-05-21T15:10:28Z</dcterms:modified>
  <dc:identifier>DAGFN13tiGM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0x010100226C01323906A74D9968FDD3D6856873</vt:lpwstr>
  </property>
</Properties>
</file>