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9601200" cy="12801600" type="A3"/>
  <p:notesSz cx="6858000" cy="9144000"/>
  <p:embeddedFontLs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italic r:id="rId12"/>
      <p:boldItalic r:id="rId13"/>
    </p:embeddedFont>
    <p:embeddedFont>
      <p:font typeface="Lato Bold" panose="020F0502020204030203" pitchFamily="34" charset="0"/>
      <p:regular r:id="rId14"/>
      <p:bold r:id="rId15"/>
    </p:embeddedFont>
    <p:embeddedFont>
      <p:font typeface="Lato Bold Italics" panose="020B0604020202020204" charset="0"/>
      <p:regular r:id="rId16"/>
    </p:embeddedFont>
    <p:embeddedFont>
      <p:font typeface="Lato Italic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3" d="100"/>
          <a:sy n="33" d="100"/>
        </p:scale>
        <p:origin x="21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OA Ange" userId="56aa12c1-d084-4db5-ac93-428ff47a9a2e" providerId="ADAL" clId="{38C45FDD-AE08-42DB-ADCE-03E59E965664}"/>
    <pc:docChg chg="modSld">
      <pc:chgData name="LOPOA Ange" userId="56aa12c1-d084-4db5-ac93-428ff47a9a2e" providerId="ADAL" clId="{38C45FDD-AE08-42DB-ADCE-03E59E965664}" dt="2024-05-14T16:24:32.306" v="24" actId="20577"/>
      <pc:docMkLst>
        <pc:docMk/>
      </pc:docMkLst>
      <pc:sldChg chg="modSp mod">
        <pc:chgData name="LOPOA Ange" userId="56aa12c1-d084-4db5-ac93-428ff47a9a2e" providerId="ADAL" clId="{38C45FDD-AE08-42DB-ADCE-03E59E965664}" dt="2024-05-14T16:24:32.306" v="24" actId="20577"/>
        <pc:sldMkLst>
          <pc:docMk/>
          <pc:sldMk cId="0" sldId="256"/>
        </pc:sldMkLst>
        <pc:spChg chg="mod">
          <ac:chgData name="LOPOA Ange" userId="56aa12c1-d084-4db5-ac93-428ff47a9a2e" providerId="ADAL" clId="{38C45FDD-AE08-42DB-ADCE-03E59E965664}" dt="2024-05-14T16:24:15.473" v="21" actId="1076"/>
          <ac:spMkLst>
            <pc:docMk/>
            <pc:sldMk cId="0" sldId="256"/>
            <ac:spMk id="12" creationId="{00000000-0000-0000-0000-000000000000}"/>
          </ac:spMkLst>
        </pc:spChg>
        <pc:spChg chg="mod">
          <ac:chgData name="LOPOA Ange" userId="56aa12c1-d084-4db5-ac93-428ff47a9a2e" providerId="ADAL" clId="{38C45FDD-AE08-42DB-ADCE-03E59E965664}" dt="2024-05-14T16:24:32.306" v="24" actId="20577"/>
          <ac:spMkLst>
            <pc:docMk/>
            <pc:sldMk cId="0" sldId="256"/>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4ED"/>
        </a:solidFill>
        <a:effectLst/>
      </p:bgPr>
    </p:bg>
    <p:spTree>
      <p:nvGrpSpPr>
        <p:cNvPr id="1" name=""/>
        <p:cNvGrpSpPr/>
        <p:nvPr/>
      </p:nvGrpSpPr>
      <p:grpSpPr>
        <a:xfrm>
          <a:off x="0" y="0"/>
          <a:ext cx="0" cy="0"/>
          <a:chOff x="0" y="0"/>
          <a:chExt cx="0" cy="0"/>
        </a:xfrm>
      </p:grpSpPr>
      <p:sp>
        <p:nvSpPr>
          <p:cNvPr id="2" name="TextBox 2"/>
          <p:cNvSpPr txBox="1"/>
          <p:nvPr/>
        </p:nvSpPr>
        <p:spPr>
          <a:xfrm>
            <a:off x="957410" y="3173547"/>
            <a:ext cx="7593713" cy="739557"/>
          </a:xfrm>
          <a:prstGeom prst="rect">
            <a:avLst/>
          </a:prstGeom>
        </p:spPr>
        <p:txBody>
          <a:bodyPr lIns="0" tIns="0" rIns="0" bIns="0" rtlCol="0" anchor="t">
            <a:spAutoFit/>
          </a:bodyPr>
          <a:lstStyle/>
          <a:p>
            <a:pPr algn="ctr">
              <a:lnSpc>
                <a:spcPts val="2879"/>
              </a:lnSpc>
            </a:pPr>
            <a:r>
              <a:rPr lang="en-US" sz="2400">
                <a:solidFill>
                  <a:srgbClr val="4D4E7B"/>
                </a:solidFill>
                <a:latin typeface="Lato Italics"/>
              </a:rPr>
              <a:t>Picture(s)</a:t>
            </a:r>
          </a:p>
          <a:p>
            <a:pPr algn="ctr">
              <a:lnSpc>
                <a:spcPts val="2879"/>
              </a:lnSpc>
            </a:pPr>
            <a:r>
              <a:rPr lang="en-US" sz="2400">
                <a:solidFill>
                  <a:srgbClr val="4D4E7B"/>
                </a:solidFill>
                <a:latin typeface="Lato Italics"/>
              </a:rPr>
              <a:t>(feel free to add a focal graphic below!)</a:t>
            </a:r>
          </a:p>
        </p:txBody>
      </p:sp>
      <p:grpSp>
        <p:nvGrpSpPr>
          <p:cNvPr id="3" name="Group 3"/>
          <p:cNvGrpSpPr/>
          <p:nvPr/>
        </p:nvGrpSpPr>
        <p:grpSpPr>
          <a:xfrm>
            <a:off x="1455147" y="2810667"/>
            <a:ext cx="6598239" cy="2020356"/>
            <a:chOff x="0" y="0"/>
            <a:chExt cx="11330572" cy="3469379"/>
          </a:xfrm>
        </p:grpSpPr>
        <p:sp>
          <p:nvSpPr>
            <p:cNvPr id="4" name="Freeform 4"/>
            <p:cNvSpPr/>
            <p:nvPr/>
          </p:nvSpPr>
          <p:spPr>
            <a:xfrm>
              <a:off x="0" y="0"/>
              <a:ext cx="11330560" cy="3469386"/>
            </a:xfrm>
            <a:custGeom>
              <a:avLst/>
              <a:gdLst/>
              <a:ahLst/>
              <a:cxnLst/>
              <a:rect l="l" t="t" r="r" b="b"/>
              <a:pathLst>
                <a:path w="11330560" h="3469386">
                  <a:moveTo>
                    <a:pt x="0" y="581025"/>
                  </a:moveTo>
                  <a:cubicBezTo>
                    <a:pt x="0" y="260096"/>
                    <a:pt x="260604" y="0"/>
                    <a:pt x="582041" y="0"/>
                  </a:cubicBezTo>
                  <a:lnTo>
                    <a:pt x="10748518" y="0"/>
                  </a:lnTo>
                  <a:lnTo>
                    <a:pt x="10748518" y="4191"/>
                  </a:lnTo>
                  <a:lnTo>
                    <a:pt x="10748518" y="0"/>
                  </a:lnTo>
                  <a:cubicBezTo>
                    <a:pt x="11069955" y="0"/>
                    <a:pt x="11330560" y="260096"/>
                    <a:pt x="11330560" y="581025"/>
                  </a:cubicBezTo>
                  <a:lnTo>
                    <a:pt x="11326368" y="581025"/>
                  </a:lnTo>
                  <a:lnTo>
                    <a:pt x="11330560" y="581025"/>
                  </a:lnTo>
                  <a:lnTo>
                    <a:pt x="11330560" y="2888361"/>
                  </a:lnTo>
                  <a:lnTo>
                    <a:pt x="11326368" y="2888361"/>
                  </a:lnTo>
                  <a:lnTo>
                    <a:pt x="11330560" y="2888361"/>
                  </a:lnTo>
                  <a:cubicBezTo>
                    <a:pt x="11330560" y="3209290"/>
                    <a:pt x="11069955" y="3469386"/>
                    <a:pt x="10748518" y="3469386"/>
                  </a:cubicBezTo>
                  <a:lnTo>
                    <a:pt x="10748518" y="3465195"/>
                  </a:lnTo>
                  <a:lnTo>
                    <a:pt x="10748518" y="3469386"/>
                  </a:lnTo>
                  <a:lnTo>
                    <a:pt x="582041" y="3469386"/>
                  </a:lnTo>
                  <a:lnTo>
                    <a:pt x="582041" y="3465195"/>
                  </a:lnTo>
                  <a:lnTo>
                    <a:pt x="582041" y="3469386"/>
                  </a:lnTo>
                  <a:cubicBezTo>
                    <a:pt x="260604" y="3469386"/>
                    <a:pt x="0" y="3209290"/>
                    <a:pt x="0" y="2888361"/>
                  </a:cubicBezTo>
                  <a:lnTo>
                    <a:pt x="0" y="581025"/>
                  </a:lnTo>
                  <a:lnTo>
                    <a:pt x="4191" y="581025"/>
                  </a:lnTo>
                  <a:lnTo>
                    <a:pt x="0" y="581025"/>
                  </a:lnTo>
                  <a:moveTo>
                    <a:pt x="8509" y="581025"/>
                  </a:moveTo>
                  <a:lnTo>
                    <a:pt x="8509" y="2888361"/>
                  </a:lnTo>
                  <a:lnTo>
                    <a:pt x="4191" y="2888361"/>
                  </a:lnTo>
                  <a:lnTo>
                    <a:pt x="8509" y="2888361"/>
                  </a:lnTo>
                  <a:cubicBezTo>
                    <a:pt x="8509" y="3204591"/>
                    <a:pt x="265303" y="3461004"/>
                    <a:pt x="582041" y="3461004"/>
                  </a:cubicBezTo>
                  <a:lnTo>
                    <a:pt x="10748518" y="3461004"/>
                  </a:lnTo>
                  <a:cubicBezTo>
                    <a:pt x="11065256" y="3461004"/>
                    <a:pt x="11322050" y="3204591"/>
                    <a:pt x="11322050" y="2888361"/>
                  </a:cubicBezTo>
                  <a:lnTo>
                    <a:pt x="11322050" y="581025"/>
                  </a:lnTo>
                  <a:cubicBezTo>
                    <a:pt x="11322050" y="264795"/>
                    <a:pt x="11065256" y="8382"/>
                    <a:pt x="10748518" y="8382"/>
                  </a:cubicBezTo>
                  <a:lnTo>
                    <a:pt x="582041" y="8382"/>
                  </a:lnTo>
                  <a:lnTo>
                    <a:pt x="582041" y="4191"/>
                  </a:lnTo>
                  <a:lnTo>
                    <a:pt x="582041" y="8509"/>
                  </a:lnTo>
                  <a:cubicBezTo>
                    <a:pt x="265303" y="8509"/>
                    <a:pt x="8509" y="264795"/>
                    <a:pt x="8509" y="581025"/>
                  </a:cubicBezTo>
                  <a:close/>
                </a:path>
              </a:pathLst>
            </a:custGeom>
            <a:solidFill>
              <a:srgbClr val="4D6535"/>
            </a:solidFill>
          </p:spPr>
        </p:sp>
      </p:grpSp>
      <p:sp>
        <p:nvSpPr>
          <p:cNvPr id="5" name="Freeform 5"/>
          <p:cNvSpPr/>
          <p:nvPr/>
        </p:nvSpPr>
        <p:spPr>
          <a:xfrm>
            <a:off x="115987" y="82120"/>
            <a:ext cx="2204634" cy="2204634"/>
          </a:xfrm>
          <a:custGeom>
            <a:avLst/>
            <a:gdLst/>
            <a:ahLst/>
            <a:cxnLst/>
            <a:rect l="l" t="t" r="r" b="b"/>
            <a:pathLst>
              <a:path w="2204634" h="2204634">
                <a:moveTo>
                  <a:pt x="0" y="0"/>
                </a:moveTo>
                <a:lnTo>
                  <a:pt x="2204634" y="0"/>
                </a:lnTo>
                <a:lnTo>
                  <a:pt x="2204634" y="2204634"/>
                </a:lnTo>
                <a:lnTo>
                  <a:pt x="0" y="2204634"/>
                </a:lnTo>
                <a:lnTo>
                  <a:pt x="0" y="0"/>
                </a:lnTo>
                <a:close/>
              </a:path>
            </a:pathLst>
          </a:custGeom>
          <a:blipFill>
            <a:blip r:embed="rId2"/>
            <a:stretch>
              <a:fillRect/>
            </a:stretch>
          </a:blipFill>
        </p:spPr>
      </p:sp>
      <p:sp>
        <p:nvSpPr>
          <p:cNvPr id="6" name="TextBox 6"/>
          <p:cNvSpPr txBox="1"/>
          <p:nvPr/>
        </p:nvSpPr>
        <p:spPr>
          <a:xfrm>
            <a:off x="2510791" y="662625"/>
            <a:ext cx="6451752" cy="521812"/>
          </a:xfrm>
          <a:prstGeom prst="rect">
            <a:avLst/>
          </a:prstGeom>
        </p:spPr>
        <p:txBody>
          <a:bodyPr lIns="0" tIns="0" rIns="0" bIns="0" rtlCol="0" anchor="t">
            <a:spAutoFit/>
          </a:bodyPr>
          <a:lstStyle/>
          <a:p>
            <a:pPr algn="ctr">
              <a:lnSpc>
                <a:spcPts val="4063"/>
              </a:lnSpc>
            </a:pPr>
            <a:r>
              <a:rPr lang="en-US" sz="3386">
                <a:solidFill>
                  <a:srgbClr val="CF1050"/>
                </a:solidFill>
                <a:latin typeface="Lato Bold Italics"/>
              </a:rPr>
              <a:t>Put Your Full Poster Title Here</a:t>
            </a:r>
          </a:p>
        </p:txBody>
      </p:sp>
      <p:sp>
        <p:nvSpPr>
          <p:cNvPr id="7" name="TextBox 7"/>
          <p:cNvSpPr txBox="1"/>
          <p:nvPr/>
        </p:nvSpPr>
        <p:spPr>
          <a:xfrm>
            <a:off x="609152" y="6457254"/>
            <a:ext cx="8382896" cy="4191000"/>
          </a:xfrm>
          <a:prstGeom prst="rect">
            <a:avLst/>
          </a:prstGeom>
        </p:spPr>
        <p:txBody>
          <a:bodyPr lIns="0" tIns="0" rIns="0" bIns="0" rtlCol="0" anchor="t">
            <a:spAutoFit/>
          </a:bodyPr>
          <a:lstStyle/>
          <a:p>
            <a:pPr algn="just">
              <a:lnSpc>
                <a:spcPts val="2280"/>
              </a:lnSpc>
            </a:pPr>
            <a:r>
              <a:rPr lang="en-US" sz="1900" dirty="0">
                <a:solidFill>
                  <a:srgbClr val="444567"/>
                </a:solidFill>
                <a:latin typeface="Lato Bold"/>
              </a:rPr>
              <a:t>INTRO</a:t>
            </a:r>
          </a:p>
          <a:p>
            <a:pPr algn="just">
              <a:lnSpc>
                <a:spcPts val="2280"/>
              </a:lnSpc>
            </a:pPr>
            <a:r>
              <a:rPr lang="en-US" sz="1900" dirty="0">
                <a:solidFill>
                  <a:srgbClr val="444567"/>
                </a:solidFill>
                <a:latin typeface="Lato"/>
              </a:rPr>
              <a:t>The proposal should showcase its relevance in enhancing the health and well-being of educational staff by explicitly connecting a concern highlighted by the I-BES results to the theme of the initiative.</a:t>
            </a:r>
          </a:p>
          <a:p>
            <a:pPr algn="just">
              <a:lnSpc>
                <a:spcPts val="2280"/>
              </a:lnSpc>
            </a:pPr>
            <a:endParaRPr lang="en-US" sz="1900" dirty="0">
              <a:solidFill>
                <a:srgbClr val="444567"/>
              </a:solidFill>
              <a:latin typeface="Lato"/>
            </a:endParaRPr>
          </a:p>
          <a:p>
            <a:pPr algn="just">
              <a:lnSpc>
                <a:spcPts val="2280"/>
              </a:lnSpc>
            </a:pPr>
            <a:r>
              <a:rPr lang="en-US" sz="1900" dirty="0">
                <a:solidFill>
                  <a:srgbClr val="444567"/>
                </a:solidFill>
                <a:latin typeface="Lato Bold"/>
              </a:rPr>
              <a:t>METHODS</a:t>
            </a:r>
          </a:p>
          <a:p>
            <a:pPr algn="just">
              <a:lnSpc>
                <a:spcPts val="2160"/>
              </a:lnSpc>
            </a:pPr>
            <a:r>
              <a:rPr lang="en-US" sz="1800" dirty="0">
                <a:solidFill>
                  <a:srgbClr val="444567"/>
                </a:solidFill>
                <a:latin typeface="Lato"/>
              </a:rPr>
              <a:t>Initiatives supported by empirical evidence or compelling data will receive preference, showcasing their effectiveness and credibility. Proposals must be feasible and adaptable for implementation in similar contexts. The potential for replicating the initiative in other establishments or regions will also be considered. But all good practices or promising initiatives are welcomed!</a:t>
            </a:r>
          </a:p>
          <a:p>
            <a:pPr algn="just">
              <a:lnSpc>
                <a:spcPts val="2280"/>
              </a:lnSpc>
            </a:pPr>
            <a:endParaRPr lang="en-US" sz="1800" dirty="0">
              <a:solidFill>
                <a:srgbClr val="444567"/>
              </a:solidFill>
              <a:latin typeface="Lato"/>
            </a:endParaRPr>
          </a:p>
          <a:p>
            <a:pPr algn="just">
              <a:lnSpc>
                <a:spcPts val="2280"/>
              </a:lnSpc>
            </a:pPr>
            <a:r>
              <a:rPr lang="en-US" sz="1900" dirty="0">
                <a:solidFill>
                  <a:srgbClr val="444567"/>
                </a:solidFill>
                <a:latin typeface="Lato Bold"/>
              </a:rPr>
              <a:t>RESULTS</a:t>
            </a:r>
          </a:p>
          <a:p>
            <a:pPr algn="just">
              <a:lnSpc>
                <a:spcPts val="2280"/>
              </a:lnSpc>
            </a:pPr>
            <a:r>
              <a:rPr lang="en-US" sz="1900" dirty="0">
                <a:solidFill>
                  <a:srgbClr val="444567"/>
                </a:solidFill>
                <a:latin typeface="Lato"/>
              </a:rPr>
              <a:t>Evaluation will assess the projected significance of the contribution and impact on educational staff and the overall expected school environment.</a:t>
            </a:r>
          </a:p>
        </p:txBody>
      </p:sp>
      <p:sp>
        <p:nvSpPr>
          <p:cNvPr id="8" name="TextBox 8"/>
          <p:cNvSpPr txBox="1"/>
          <p:nvPr/>
        </p:nvSpPr>
        <p:spPr>
          <a:xfrm>
            <a:off x="1218304" y="1229473"/>
            <a:ext cx="8382896" cy="361950"/>
          </a:xfrm>
          <a:prstGeom prst="rect">
            <a:avLst/>
          </a:prstGeom>
        </p:spPr>
        <p:txBody>
          <a:bodyPr lIns="0" tIns="0" rIns="0" bIns="0" rtlCol="0" anchor="t">
            <a:spAutoFit/>
          </a:bodyPr>
          <a:lstStyle/>
          <a:p>
            <a:pPr algn="ctr">
              <a:lnSpc>
                <a:spcPts val="2879"/>
              </a:lnSpc>
            </a:pPr>
            <a:r>
              <a:rPr lang="en-US" sz="2400">
                <a:solidFill>
                  <a:srgbClr val="4D4E7B"/>
                </a:solidFill>
                <a:latin typeface="Lato Bold Italics"/>
              </a:rPr>
              <a:t>Include Your Subtitle if You Have One</a:t>
            </a:r>
          </a:p>
        </p:txBody>
      </p:sp>
      <p:sp>
        <p:nvSpPr>
          <p:cNvPr id="9" name="TextBox 9"/>
          <p:cNvSpPr txBox="1"/>
          <p:nvPr/>
        </p:nvSpPr>
        <p:spPr>
          <a:xfrm>
            <a:off x="3171761" y="5486954"/>
            <a:ext cx="3165012" cy="370225"/>
          </a:xfrm>
          <a:prstGeom prst="rect">
            <a:avLst/>
          </a:prstGeom>
        </p:spPr>
        <p:txBody>
          <a:bodyPr lIns="0" tIns="0" rIns="0" bIns="0" rtlCol="0" anchor="t">
            <a:spAutoFit/>
          </a:bodyPr>
          <a:lstStyle/>
          <a:p>
            <a:pPr algn="ctr">
              <a:lnSpc>
                <a:spcPts val="2879"/>
              </a:lnSpc>
            </a:pPr>
            <a:r>
              <a:rPr lang="en-US" sz="2400">
                <a:solidFill>
                  <a:srgbClr val="CF1050"/>
                </a:solidFill>
                <a:latin typeface="Lato Bold"/>
              </a:rPr>
              <a:t>#keyword2</a:t>
            </a:r>
          </a:p>
        </p:txBody>
      </p:sp>
      <p:sp>
        <p:nvSpPr>
          <p:cNvPr id="10" name="TextBox 10"/>
          <p:cNvSpPr txBox="1"/>
          <p:nvPr/>
        </p:nvSpPr>
        <p:spPr>
          <a:xfrm>
            <a:off x="6694673" y="5495229"/>
            <a:ext cx="2789582" cy="370225"/>
          </a:xfrm>
          <a:prstGeom prst="rect">
            <a:avLst/>
          </a:prstGeom>
        </p:spPr>
        <p:txBody>
          <a:bodyPr lIns="0" tIns="0" rIns="0" bIns="0" rtlCol="0" anchor="t">
            <a:spAutoFit/>
          </a:bodyPr>
          <a:lstStyle/>
          <a:p>
            <a:pPr algn="ctr">
              <a:lnSpc>
                <a:spcPts val="2879"/>
              </a:lnSpc>
            </a:pPr>
            <a:r>
              <a:rPr lang="en-US" sz="2400">
                <a:solidFill>
                  <a:srgbClr val="CF1050"/>
                </a:solidFill>
                <a:latin typeface="Lato Bold"/>
              </a:rPr>
              <a:t>#keyword3</a:t>
            </a:r>
          </a:p>
        </p:txBody>
      </p:sp>
      <p:sp>
        <p:nvSpPr>
          <p:cNvPr id="11" name="TextBox 11"/>
          <p:cNvSpPr txBox="1"/>
          <p:nvPr/>
        </p:nvSpPr>
        <p:spPr>
          <a:xfrm>
            <a:off x="122571" y="11831955"/>
            <a:ext cx="2082063" cy="723900"/>
          </a:xfrm>
          <a:prstGeom prst="rect">
            <a:avLst/>
          </a:prstGeom>
        </p:spPr>
        <p:txBody>
          <a:bodyPr lIns="0" tIns="0" rIns="0" bIns="0" rtlCol="0" anchor="t">
            <a:spAutoFit/>
          </a:bodyPr>
          <a:lstStyle/>
          <a:p>
            <a:pPr algn="l">
              <a:lnSpc>
                <a:spcPts val="1919"/>
              </a:lnSpc>
            </a:pPr>
            <a:r>
              <a:rPr lang="en-US" sz="1599">
                <a:solidFill>
                  <a:srgbClr val="4D4E7B"/>
                </a:solidFill>
                <a:latin typeface="Lato Bold"/>
              </a:rPr>
              <a:t>Author names or </a:t>
            </a:r>
          </a:p>
          <a:p>
            <a:pPr algn="l">
              <a:lnSpc>
                <a:spcPts val="1919"/>
              </a:lnSpc>
            </a:pPr>
            <a:r>
              <a:rPr lang="en-US" sz="1599">
                <a:solidFill>
                  <a:srgbClr val="4D4E7B"/>
                </a:solidFill>
                <a:latin typeface="Lato Bold"/>
              </a:rPr>
              <a:t>Your Organization’s logo</a:t>
            </a:r>
          </a:p>
        </p:txBody>
      </p:sp>
      <p:sp>
        <p:nvSpPr>
          <p:cNvPr id="12" name="TextBox 12"/>
          <p:cNvSpPr txBox="1"/>
          <p:nvPr/>
        </p:nvSpPr>
        <p:spPr>
          <a:xfrm>
            <a:off x="7630075" y="11554638"/>
            <a:ext cx="1842095" cy="1149802"/>
          </a:xfrm>
          <a:prstGeom prst="rect">
            <a:avLst/>
          </a:prstGeom>
        </p:spPr>
        <p:txBody>
          <a:bodyPr wrap="square" lIns="0" tIns="0" rIns="0" bIns="0" rtlCol="0" anchor="t">
            <a:spAutoFit/>
          </a:bodyPr>
          <a:lstStyle/>
          <a:p>
            <a:pPr algn="l">
              <a:lnSpc>
                <a:spcPts val="2255"/>
              </a:lnSpc>
            </a:pPr>
            <a:r>
              <a:rPr lang="en-US" sz="1600" dirty="0">
                <a:solidFill>
                  <a:srgbClr val="4D4E7B"/>
                </a:solidFill>
                <a:latin typeface="Lato Bold"/>
              </a:rPr>
              <a:t>Leave space for a QR CODE that will lead to an internet presentation </a:t>
            </a:r>
          </a:p>
        </p:txBody>
      </p:sp>
      <p:sp>
        <p:nvSpPr>
          <p:cNvPr id="13" name="TextBox 13"/>
          <p:cNvSpPr txBox="1"/>
          <p:nvPr/>
        </p:nvSpPr>
        <p:spPr>
          <a:xfrm>
            <a:off x="122571" y="5495229"/>
            <a:ext cx="3165012" cy="361950"/>
          </a:xfrm>
          <a:prstGeom prst="rect">
            <a:avLst/>
          </a:prstGeom>
        </p:spPr>
        <p:txBody>
          <a:bodyPr lIns="0" tIns="0" rIns="0" bIns="0" rtlCol="0" anchor="t">
            <a:spAutoFit/>
          </a:bodyPr>
          <a:lstStyle/>
          <a:p>
            <a:pPr algn="ctr">
              <a:lnSpc>
                <a:spcPts val="2879"/>
              </a:lnSpc>
            </a:pPr>
            <a:r>
              <a:rPr lang="en-US" sz="2400">
                <a:solidFill>
                  <a:srgbClr val="CE1250"/>
                </a:solidFill>
                <a:latin typeface="Lato Bold"/>
              </a:rPr>
              <a:t>#keyword1</a:t>
            </a:r>
          </a:p>
        </p:txBody>
      </p:sp>
      <p:sp>
        <p:nvSpPr>
          <p:cNvPr id="14" name="TextBox 14"/>
          <p:cNvSpPr txBox="1"/>
          <p:nvPr/>
        </p:nvSpPr>
        <p:spPr>
          <a:xfrm>
            <a:off x="2320621" y="11685280"/>
            <a:ext cx="2082063" cy="1006879"/>
          </a:xfrm>
          <a:prstGeom prst="rect">
            <a:avLst/>
          </a:prstGeom>
        </p:spPr>
        <p:txBody>
          <a:bodyPr wrap="square" lIns="0" tIns="0" rIns="0" bIns="0" rtlCol="0" anchor="t">
            <a:spAutoFit/>
          </a:bodyPr>
          <a:lstStyle/>
          <a:p>
            <a:pPr algn="ctr">
              <a:lnSpc>
                <a:spcPts val="1981"/>
              </a:lnSpc>
              <a:spcBef>
                <a:spcPct val="0"/>
              </a:spcBef>
            </a:pPr>
            <a:r>
              <a:rPr lang="en-US" sz="1651" dirty="0">
                <a:solidFill>
                  <a:srgbClr val="4D4E7B"/>
                </a:solidFill>
                <a:latin typeface="Lato Bold"/>
              </a:rPr>
              <a:t>Country</a:t>
            </a:r>
          </a:p>
          <a:p>
            <a:pPr algn="ctr">
              <a:lnSpc>
                <a:spcPts val="1981"/>
              </a:lnSpc>
              <a:spcBef>
                <a:spcPct val="0"/>
              </a:spcBef>
            </a:pPr>
            <a:r>
              <a:rPr lang="en-US" sz="1651" dirty="0">
                <a:solidFill>
                  <a:srgbClr val="4D4E7B"/>
                </a:solidFill>
                <a:latin typeface="Lato Bold"/>
              </a:rPr>
              <a:t>email@address.com</a:t>
            </a:r>
          </a:p>
          <a:p>
            <a:pPr algn="ctr">
              <a:lnSpc>
                <a:spcPts val="1981"/>
              </a:lnSpc>
              <a:spcBef>
                <a:spcPct val="0"/>
              </a:spcBef>
            </a:pPr>
            <a:r>
              <a:rPr lang="en-US" sz="1651" dirty="0">
                <a:solidFill>
                  <a:srgbClr val="4D4E7B"/>
                </a:solidFill>
                <a:latin typeface="Lato Bold"/>
              </a:rPr>
              <a:t>Website</a:t>
            </a:r>
          </a:p>
          <a:p>
            <a:pPr algn="ctr">
              <a:lnSpc>
                <a:spcPts val="1981"/>
              </a:lnSpc>
              <a:spcBef>
                <a:spcPct val="0"/>
              </a:spcBef>
            </a:pPr>
            <a:r>
              <a:rPr lang="en-US" sz="1651" dirty="0">
                <a:solidFill>
                  <a:srgbClr val="4D4E7B"/>
                </a:solidFill>
                <a:latin typeface="Lato Bold"/>
              </a:rPr>
              <a:t>@socialaccount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5e9af2-9b13-463c-bae0-af1f19ca2b0e">
      <Terms xmlns="http://schemas.microsoft.com/office/infopath/2007/PartnerControls"/>
    </lcf76f155ced4ddcb4097134ff3c332f>
    <TaxCatchAll xmlns="8e4fb84c-351c-49c8-a45c-8b59ccb125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6C01323906A74D9968FDD3D6856873" ma:contentTypeVersion="18" ma:contentTypeDescription="Crée un document." ma:contentTypeScope="" ma:versionID="01066b2fb2ad47b31b8d243eef416cbf">
  <xsd:schema xmlns:xsd="http://www.w3.org/2001/XMLSchema" xmlns:xs="http://www.w3.org/2001/XMLSchema" xmlns:p="http://schemas.microsoft.com/office/2006/metadata/properties" xmlns:ns2="6a5e9af2-9b13-463c-bae0-af1f19ca2b0e" xmlns:ns3="9ac52a39-fd45-4211-967f-ccca23936b47" xmlns:ns4="8e4fb84c-351c-49c8-a45c-8b59ccb12567" targetNamespace="http://schemas.microsoft.com/office/2006/metadata/properties" ma:root="true" ma:fieldsID="b04b8aee9c74a08ee25dd8e04ec446fb" ns2:_="" ns3:_="" ns4:_="">
    <xsd:import namespace="6a5e9af2-9b13-463c-bae0-af1f19ca2b0e"/>
    <xsd:import namespace="9ac52a39-fd45-4211-967f-ccca23936b47"/>
    <xsd:import namespace="8e4fb84c-351c-49c8-a45c-8b59ccb125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5e9af2-9b13-463c-bae0-af1f19ca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6c994b3-89f3-416a-bef8-806006d83f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c52a39-fd45-4211-967f-ccca23936b47"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4fb84c-351c-49c8-a45c-8b59ccb1256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9e424c-7f64-43c0-b23e-77eae4dc0a20}" ma:internalName="TaxCatchAll" ma:showField="CatchAllData" ma:web="8e4fb84c-351c-49c8-a45c-8b59ccb125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E17CB5-78FC-4D47-BEA4-A2C741C14631}">
  <ds:schemaRefs>
    <ds:schemaRef ds:uri="http://schemas.microsoft.com/sharepoint/v3/contenttype/forms"/>
  </ds:schemaRefs>
</ds:datastoreItem>
</file>

<file path=customXml/itemProps2.xml><?xml version="1.0" encoding="utf-8"?>
<ds:datastoreItem xmlns:ds="http://schemas.openxmlformats.org/officeDocument/2006/customXml" ds:itemID="{5A07D503-D4AA-4C7B-B15B-E756A52482AD}">
  <ds:schemaRefs>
    <ds:schemaRef ds:uri="http://purl.org/dc/terms/"/>
    <ds:schemaRef ds:uri="http://schemas.microsoft.com/office/2006/documentManagement/types"/>
    <ds:schemaRef ds:uri="9ac52a39-fd45-4211-967f-ccca23936b4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e4fb84c-351c-49c8-a45c-8b59ccb12567"/>
    <ds:schemaRef ds:uri="6a5e9af2-9b13-463c-bae0-af1f19ca2b0e"/>
    <ds:schemaRef ds:uri="http://www.w3.org/XML/1998/namespace"/>
    <ds:schemaRef ds:uri="http://purl.org/dc/dcmitype/"/>
  </ds:schemaRefs>
</ds:datastoreItem>
</file>

<file path=customXml/itemProps3.xml><?xml version="1.0" encoding="utf-8"?>
<ds:datastoreItem xmlns:ds="http://schemas.openxmlformats.org/officeDocument/2006/customXml" ds:itemID="{BF45EEE6-6570-4AB2-A499-2A3D37A12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5e9af2-9b13-463c-bae0-af1f19ca2b0e"/>
    <ds:schemaRef ds:uri="9ac52a39-fd45-4211-967f-ccca23936b47"/>
    <ds:schemaRef ds:uri="8e4fb84c-351c-49c8-a45c-8b59ccb125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173</Words>
  <Application>Microsoft Office PowerPoint</Application>
  <PresentationFormat>A3 (297 x 420 mm)</PresentationFormat>
  <Paragraphs>22</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Lato Bold Italics</vt:lpstr>
      <vt:lpstr>Lato Italics</vt:lpstr>
      <vt:lpstr>Calibri</vt:lpstr>
      <vt:lpstr>Lato Bold</vt:lpstr>
      <vt:lpstr>Lato</vt:lpstr>
      <vt:lpstr>Arial</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Poster_template_EN.pptx</dc:title>
  <cp:lastModifiedBy>LOPOA Ange</cp:lastModifiedBy>
  <cp:revision>3</cp:revision>
  <dcterms:created xsi:type="dcterms:W3CDTF">2006-08-16T00:00:00Z</dcterms:created>
  <dcterms:modified xsi:type="dcterms:W3CDTF">2024-05-14T16:24:41Z</dcterms:modified>
  <dc:identifier>DAGFN13tiGM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0x010100226C01323906A74D9968FDD3D6856873</vt:lpwstr>
  </property>
  <property fmtid="{D5CDD505-2E9C-101B-9397-08002B2CF9AE}" pid="3" name="MediaServiceImageTags">
    <vt:lpwstr/>
  </property>
</Properties>
</file>